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7" r:id="rId3"/>
    <p:sldId id="261" r:id="rId4"/>
    <p:sldId id="262" r:id="rId5"/>
    <p:sldId id="263" r:id="rId6"/>
    <p:sldId id="264" r:id="rId7"/>
    <p:sldId id="316" r:id="rId8"/>
    <p:sldId id="266" r:id="rId9"/>
    <p:sldId id="267" r:id="rId10"/>
    <p:sldId id="269" r:id="rId11"/>
    <p:sldId id="304" r:id="rId12"/>
    <p:sldId id="271" r:id="rId13"/>
    <p:sldId id="305" r:id="rId14"/>
    <p:sldId id="277" r:id="rId15"/>
    <p:sldId id="278" r:id="rId16"/>
    <p:sldId id="284" r:id="rId17"/>
    <p:sldId id="285" r:id="rId18"/>
    <p:sldId id="281" r:id="rId19"/>
    <p:sldId id="282" r:id="rId20"/>
    <p:sldId id="257" r:id="rId21"/>
    <p:sldId id="286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3C06338-C925-4246-9060-3685BCDDC56B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607C6FF-CB04-4CAB-8E8B-A0CE23FED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25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DB14A7A-09C0-4AFD-AE58-983F9391331F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BF5003C-CBEF-4A46-A3F6-5842A2AB1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68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537CE00-AE71-4386-89E3-DB381E8D1DB8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A2BA27-A92D-42BE-8713-FF5FFC8CF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606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B398E7F-D125-4C35-881A-DEE7E4BDA88D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A12CACDD-1BA5-4942-A4CA-6E199930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671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CE228C0B-DD2F-4D49-AF8D-4068A2DC93AD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2B2299F-2D08-4E5D-BACD-BC04C7CF09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374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AEB03BC-EBE8-4E33-88E9-05E20AF3FE9A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8060965-69B5-489E-A8D5-BE2E31CB9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83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489A8183-8BA6-47C9-B23C-CD9907CE904B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B1B034D-8CDF-4894-BD9D-48C38A0CD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15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6947F848-F5B3-40CE-BE19-78B1BD0E5257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51F4FDC2-7FB5-4640-8B8D-9265392CC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1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959EA405-1BFF-44E9-8851-58E416885121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DE8D284-0211-41CB-9878-A92007532D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7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B9452D64-9603-4189-8F88-48AADA6C1615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129A7BD-96A7-4028-967E-AE090ABE53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91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02C0D278-84F1-4739-974A-621FF74DCD05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485C0D-7884-4E53-A6AA-5AA587E17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797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EE62C-2530-4065-87C6-0CDED2E4DD65}" type="datetimeFigureOut">
              <a:rPr lang="en-US" smtClean="0"/>
              <a:pPr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49C84-E7B2-49A0-A462-3646610BB9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594909B6-DB0C-4334-A744-874D9BE6AAC1}" type="datetimeFigureOut">
              <a:rPr lang="en-US"/>
              <a:pPr>
                <a:defRPr/>
              </a:pPr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671C3555-357A-4F44-A096-815F92137F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7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603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284202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297180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perangai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manakala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kesalahan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berkecamuk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jiwa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melihatnya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 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6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9183" y="203537"/>
            <a:ext cx="88710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Garis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3523558"/>
            <a:ext cx="7543800" cy="1347553"/>
          </a:xfrm>
          <a:prstGeom prst="roundRect">
            <a:avLst/>
          </a:prstGeom>
          <a:solidFill>
            <a:srgbClr val="006600">
              <a:alpha val="14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Pengorbanan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dilakukan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sisi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syariat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agama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2371" y="1219200"/>
            <a:ext cx="7615293" cy="2057400"/>
          </a:xfrm>
          <a:prstGeom prst="roundRect">
            <a:avLst>
              <a:gd name="adj" fmla="val 50000"/>
            </a:avLst>
          </a:prstGeom>
          <a:solidFill>
            <a:schemeClr val="accent5">
              <a:alpha val="56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Diniatkan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manfaat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agama,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negara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diniat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memenuhi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kepuasan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individu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semata-mata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0960" y="5029200"/>
            <a:ext cx="7476704" cy="1676400"/>
          </a:xfrm>
          <a:prstGeom prst="roundRect">
            <a:avLst>
              <a:gd name="adj" fmla="val 33562"/>
            </a:avLst>
          </a:prstGeom>
          <a:solidFill>
            <a:schemeClr val="accent2">
              <a:alpha val="4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Dibuat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pelaksanaan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betul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bebas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unsur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penipuan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kesamaran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terlibat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unsur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haram yang lain.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533400" y="1752600"/>
            <a:ext cx="762000" cy="1066800"/>
          </a:xfrm>
          <a:prstGeom prst="star8">
            <a:avLst/>
          </a:prstGeom>
          <a:solidFill>
            <a:srgbClr val="92D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MY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-Point Star 8"/>
          <p:cNvSpPr/>
          <p:nvPr/>
        </p:nvSpPr>
        <p:spPr>
          <a:xfrm>
            <a:off x="631371" y="3657600"/>
            <a:ext cx="762000" cy="1066800"/>
          </a:xfrm>
          <a:prstGeom prst="star8">
            <a:avLst/>
          </a:prstGeom>
          <a:solidFill>
            <a:srgbClr val="92D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MY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8-Point Star 10"/>
          <p:cNvSpPr/>
          <p:nvPr/>
        </p:nvSpPr>
        <p:spPr>
          <a:xfrm>
            <a:off x="685800" y="5334000"/>
            <a:ext cx="762000" cy="1066800"/>
          </a:xfrm>
          <a:prstGeom prst="star8">
            <a:avLst/>
          </a:prstGeom>
          <a:solidFill>
            <a:srgbClr val="92D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MY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9183" y="203537"/>
            <a:ext cx="88710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Garis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12371" y="1371600"/>
            <a:ext cx="7615293" cy="2057400"/>
          </a:xfrm>
          <a:prstGeom prst="roundRect">
            <a:avLst>
              <a:gd name="adj" fmla="val 50000"/>
            </a:avLst>
          </a:prstGeom>
          <a:solidFill>
            <a:schemeClr val="accent5">
              <a:alpha val="56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Terus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melaksanakan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asas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dipertanggungjawabkan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seperti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solat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menutup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aurat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menjaga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silaturrahim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50960" y="3581400"/>
            <a:ext cx="7476704" cy="2133600"/>
          </a:xfrm>
          <a:prstGeom prst="roundRect">
            <a:avLst>
              <a:gd name="adj" fmla="val 33562"/>
            </a:avLst>
          </a:prstGeom>
          <a:solidFill>
            <a:schemeClr val="accent2">
              <a:alpha val="4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Pastikan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ingin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lakukan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mestilah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menghasilkan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keputusan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menenangkan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" name="8-Point Star 1"/>
          <p:cNvSpPr/>
          <p:nvPr/>
        </p:nvSpPr>
        <p:spPr>
          <a:xfrm>
            <a:off x="685800" y="1752600"/>
            <a:ext cx="762000" cy="1066800"/>
          </a:xfrm>
          <a:prstGeom prst="star8">
            <a:avLst/>
          </a:prstGeom>
          <a:solidFill>
            <a:srgbClr val="92D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MY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8-Point Star 7"/>
          <p:cNvSpPr/>
          <p:nvPr/>
        </p:nvSpPr>
        <p:spPr>
          <a:xfrm>
            <a:off x="769960" y="4114800"/>
            <a:ext cx="762000" cy="1066800"/>
          </a:xfrm>
          <a:prstGeom prst="star8">
            <a:avLst/>
          </a:prstGeom>
          <a:solidFill>
            <a:srgbClr val="92D050"/>
          </a:solid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MY" sz="32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619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2388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ahqaf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13-14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3833880"/>
            <a:ext cx="8686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orang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berkata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Tuhan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kami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ialah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kemudian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pendirian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takut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berdukacita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ahli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syurga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tetap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kekallah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di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dalamnya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balasan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amal-amal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salih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kerjakan</a:t>
            </a:r>
            <a:r>
              <a:rPr lang="en-US" sz="24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en-US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319280"/>
            <a:ext cx="8534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536" y="1373552"/>
            <a:ext cx="8388424" cy="2123658"/>
          </a:xfrm>
          <a:prstGeom prst="rect">
            <a:avLst/>
          </a:prstGeom>
          <a:solidFill>
            <a:schemeClr val="bg2">
              <a:lumMod val="75000"/>
              <a:alpha val="4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الَّذِينَ قَالُوا رَبُّنَا اللَّهُ ثُمَّ اسْتَقَامُوا فَلَا خَوْفٌ عَلَيْهِمْ وَلَا هُمْ يَحْزَنُونَ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أُولَٰئِكَ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أَصْحَابُ الْجَنَّةِ خَالِدِينَ فِيهَا جَزَاءً بِمَا كَانُوا يَعْمَلُونَ </a:t>
            </a:r>
            <a:endParaRPr lang="ms-MY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95536" y="1578272"/>
            <a:ext cx="8388424" cy="2800767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أَقُوْلُ قَوْلِيْ هَذَا وَأَسْتَغْفِرُ اللهَ الْعَظِيْمَ لِيْ وَلَكُمْ، وَلِسَائِرِ الْمُسْلِمِيْنَ وَالْمُسْلِمَاتِ، وَالْمُؤْمِنِيْنَ وَالْمُؤْمِنَاتِ فَاسْتَغْفِرُوْهُ، فَيَا فَوْزَ الْمُسْتَغْفِرِيْنَ، 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وَياَ نَجَاةَ التَّائِبِينَ.</a:t>
            </a:r>
            <a:endParaRPr lang="ms-MY" sz="4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14488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8788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r="1207" b="16005"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48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946464"/>
            <a:ext cx="9144000" cy="2015936"/>
          </a:xfrm>
          <a:prstGeom prst="rect">
            <a:avLst/>
          </a:prstGeom>
          <a:solidFill>
            <a:schemeClr val="bg2"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لِلَّه </a:t>
            </a:r>
            <a:endParaRPr lang="en-US" sz="12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78052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22627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457200" y="1772308"/>
            <a:ext cx="8177242" cy="1754326"/>
          </a:xfrm>
          <a:prstGeom prst="rect">
            <a:avLst/>
          </a:prstGeom>
          <a:solidFill>
            <a:schemeClr val="bg2">
              <a:alpha val="50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 لآ إلَهَ إِلاَّ اللهُ وَحْدَهُ لاَ شَرِيْكَ لَهُ،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أَنَّ سَيِّدَنَا مُحَمَّدًا عَبْدُهُ وَرَسُوْلُهُ. </a:t>
            </a:r>
            <a:endParaRPr lang="ms-MY" sz="5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9561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080808"/>
            <a:ext cx="8286808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71950"/>
            <a:ext cx="9144000" cy="1569660"/>
          </a:xfrm>
          <a:prstGeom prst="rect">
            <a:avLst/>
          </a:prstGeom>
          <a:solidFill>
            <a:schemeClr val="bg2"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اَللَّهُمَّ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صَلِّ وَسَلِّمْ وَبَارِكْ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عَـلَى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سَيِّدِنَا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مُحَمَّدٍ،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وَ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عَـلَى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2" charset="-78"/>
              </a:rPr>
              <a:t>آلِهِ وَأَصْحَابِهِ وَأَتْبَاعِهِ إِلَى يَوْمِ الدِّيْنِ.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429000"/>
            <a:ext cx="8286808" cy="209288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ar-SA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6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335338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940791"/>
            <a:ext cx="9144000" cy="2015936"/>
          </a:xfrm>
          <a:prstGeom prst="rect">
            <a:avLst/>
          </a:prstGeom>
          <a:solidFill>
            <a:schemeClr val="bg2"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لِلَّه </a:t>
            </a:r>
            <a:endParaRPr lang="en-US" sz="125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78052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22627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26751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761313"/>
            <a:ext cx="8305800" cy="1754326"/>
          </a:xfrm>
          <a:prstGeom prst="rect">
            <a:avLst/>
          </a:prstGeom>
          <a:solidFill>
            <a:schemeClr val="bg1"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اللهَ، أُوْصِيْكُمْ وَنَفْسِيْ بِتَقْوَى اللهِ وَطَاعَتِهِ لَعَلَّكُمْ تُفْلِحُوْنَ.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93738"/>
            <a:ext cx="9144000" cy="89255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2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2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kepadaNya</a:t>
            </a:r>
            <a:r>
              <a:rPr lang="en-US" sz="2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semoga</a:t>
            </a:r>
            <a:r>
              <a:rPr lang="en-US" sz="2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memperolehi</a:t>
            </a:r>
            <a:r>
              <a:rPr lang="en-US" sz="26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endParaRPr lang="en-US" sz="26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74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1570459" y="457200"/>
            <a:ext cx="6048672" cy="11025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Perbanyakkan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Selawat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Salamt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200" dirty="0" smtClean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srgbClr val="C00000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78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0" y="1071563"/>
            <a:ext cx="871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7828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ar-SA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Dan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50825" y="1484313"/>
            <a:ext cx="8532813" cy="230822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وَا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مُسْلِمِيْنَ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وَالْمُسْلِمَاتِ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الأَحْيَاءِ مِنْهُمْ وَالأَمْوَات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>
              <a:defRPr/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سَمِيْعٌ قَرِيْبٌ مُجِيْبُ الدَّعَوَات.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5329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ms-MY" smtClean="0"/>
          </a:p>
        </p:txBody>
      </p:sp>
      <p:pic>
        <p:nvPicPr>
          <p:cNvPr id="7885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91440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388" y="1947208"/>
            <a:ext cx="8785225" cy="19389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ادْفَعْ عَنَّا الْبَلَاءَ وَالْوَبَاءَ وَالْفَحْشَاءَ مَا لَا يَصْرِفُهُ غَيْرُكَ. اللَّهُمَّ إِنَّا نَعُوذُ بِكَ مِنَ البَرَصِ وَالْجُنُونِ وَالْجُذَامِ وَسَيِّئِ الأَسْقَامِ،	اللَّهُمَّ اشْفِ مَرْضَانَا وَارْحَمْ مَوْتَانَا وَالْطُفْ بِنَا فِيمَا نَزَلَ بِنَا. </a:t>
            </a:r>
          </a:p>
        </p:txBody>
      </p:sp>
    </p:spTree>
    <p:extLst>
      <p:ext uri="{BB962C8B-B14F-4D97-AF65-F5344CB8AC3E}">
        <p14:creationId xmlns:p14="http://schemas.microsoft.com/office/powerpoint/2010/main" val="187298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7544" y="620688"/>
            <a:ext cx="856895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Senantiasa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Mendapat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Pertolongan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Hidayah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Taufiq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Kesihatan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Keselamatan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DariMu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…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Pemurah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Kebawah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Mulia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Kami,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Marhum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Sultan Mahmud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Muktafi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Shah,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Limpahilah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Untuk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Nur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Zahirah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Terengganu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Puteri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Ahli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Keluarga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,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Keturunan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Kerabat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38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805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856895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Para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Ulama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Semua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Pembesar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, Hakim-hakim,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Pegawai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Kerajaan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Rakyat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Jelata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Baginda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Dari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Kalangan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Orang Islam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Mereka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Beriman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Lelaki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Perempuan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Di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Dunia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Dan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Akhirat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Dengan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Segala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RahmatMu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Wahai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 Yang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Maha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Penyayang</a:t>
            </a:r>
            <a:endParaRPr lang="en-US" sz="2800" b="1" dirty="0" smtClean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Ya</a:t>
            </a:r>
            <a:r>
              <a:rPr lang="en-US" sz="32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Allah…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Peliharakanlah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Juga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Raja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Muda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Kami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Tengku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Muhammad Ismail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Ibn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Al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Wathiqu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Billah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Sultan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Mizan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Zainal</a:t>
            </a:r>
            <a:r>
              <a:rPr lang="en-US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Adobe Garamond Pro Bold" pitchFamily="18" charset="0"/>
                <a:cs typeface="Arial" charset="0"/>
              </a:rPr>
              <a:t>Abidin</a:t>
            </a:r>
            <a:endParaRPr lang="en-MY" sz="2800" b="1" dirty="0"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</a:effectLst>
              <a:latin typeface="Adobe Garamond Pro Bold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0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MY" smtClean="0"/>
          </a:p>
        </p:txBody>
      </p:sp>
      <p:pic>
        <p:nvPicPr>
          <p:cNvPr id="82948" name="Picture 3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180513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2" y="1315502"/>
            <a:ext cx="8735886" cy="4262705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EG" sz="4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آتِنَا فِي الدُّنْيَا حَسَنَةً وَفِي الآخِرَةِ حَسَنَةً  وَقِنَا عَذَابَ النَّارِ. وَصَلَّى اللهُ عَلىَ سَيِّدِنَا مُحَمَّدٍ وَعَلىَ آلِهِ وَصَحْبِهِ وَسَلَّمْ. وَالْحَمْدُ للهِ رَبِّ الْعَالَمِيْنَ.</a:t>
            </a:r>
            <a:endParaRPr lang="en-US" sz="40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08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Sentiasala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Allah,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4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  <p:extLst>
      <p:ext uri="{BB962C8B-B14F-4D97-AF65-F5344CB8AC3E}">
        <p14:creationId xmlns:p14="http://schemas.microsoft.com/office/powerpoint/2010/main" val="39483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08089"/>
            <a:ext cx="9144000" cy="1754326"/>
          </a:xfrm>
          <a:prstGeom prst="rect">
            <a:avLst/>
          </a:prstGeom>
          <a:solidFill>
            <a:schemeClr val="bg2">
              <a:alpha val="14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أَشْهَدُ أَن لَّا إِلَهَ إِلَّا اللهُ وَحْدَهُ لَا شَرِيْكَ لَهُ،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أَنَّ مُحَمَّدًا عَبْدُهُ وَرَسُوْلُهُ،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91565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3834879"/>
            <a:ext cx="864399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190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53762" y="1783140"/>
            <a:ext cx="8914038" cy="1569660"/>
          </a:xfrm>
          <a:prstGeom prst="rect">
            <a:avLst/>
          </a:prstGeom>
          <a:solidFill>
            <a:schemeClr val="bg2">
              <a:alpha val="11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 نُوْرِ الْهُدَى، وَعَلَى آلِهِ وَصَحْبِهِ وَالتَّابِعِيْنَ وَمَنْ بِهِمُ اهْتَدَى.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4356318"/>
            <a:ext cx="828680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junjungan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66" y="158871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273463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773486"/>
            <a:ext cx="8458200" cy="1754326"/>
          </a:xfrm>
          <a:prstGeom prst="rect">
            <a:avLst/>
          </a:prstGeom>
          <a:solidFill>
            <a:schemeClr val="bg2"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اِتَّقُوا اللهِ، وَتَزَوَّدُوْا فَإِنَّ خَيْرَ الزَّادِ التَّقْوَى،</a:t>
            </a:r>
          </a:p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فَقَدْ فَازَ الْمُتَّقُوْن. </a:t>
            </a:r>
            <a:endParaRPr lang="ar-SA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21540"/>
            <a:ext cx="9144000" cy="156966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taatilah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perintahNya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semoga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memperolehi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kejayaan</a:t>
            </a:r>
            <a:r>
              <a:rPr lang="en-US" sz="3200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90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51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245530"/>
            <a:ext cx="8229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Mensyukuri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dikurniakan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371600"/>
            <a:ext cx="8305800" cy="1508007"/>
          </a:xfrm>
          <a:prstGeom prst="roundRect">
            <a:avLst>
              <a:gd name="adj" fmla="val 6164"/>
            </a:avLst>
          </a:prstGeom>
          <a:solidFill>
            <a:srgbClr val="00660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fi-FI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Suasana yang telah kita lalui dalam beberapa bulan sebelum ini banyak mengajar kita semua tentang hikmah di sebalik musibah virus Covid-19 yang melanda dunia dan Negara kita.</a:t>
            </a:r>
            <a:endParaRPr lang="ms-MY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07722" y="3505200"/>
            <a:ext cx="7398078" cy="1600200"/>
          </a:xfrm>
          <a:prstGeom prst="roundRect">
            <a:avLst>
              <a:gd name="adj" fmla="val 6164"/>
            </a:avLst>
          </a:prstGeom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hikmah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tersebut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berkait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Pengorbanan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sebenarnya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suatu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sukar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dilakukan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ms-MY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81000" y="15920"/>
            <a:ext cx="8229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0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Hasyr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9: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" y="1261408"/>
            <a:ext cx="8801100" cy="1938992"/>
          </a:xfrm>
          <a:prstGeom prst="rect">
            <a:avLst/>
          </a:prstGeom>
          <a:solidFill>
            <a:schemeClr val="bg1">
              <a:alpha val="31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وَالَّذِينَ تَبَوَّءُوا الدَّارَ وَالْإِيمَانَ مِن قَبْلِهِمْ يُحِبُّونَ مَنْ هَاجَرَ إِلَيْهِمْ وَلَا يَجِدُونَ فِي صُدُورِهِمْ حَاجَةً مِّمَّا أُوتُوا وَيُؤْثِرُونَ عَلَىٰ أَنفُسِهِمْ وَلَوْ كَانَ بِهِمْ خَصَاصَةٌ ۚ وَمَن يُوقَ شُحَّ نَفْسِهِ فَأُولَٰئِكَ هُمُ الْمُفْلِحُونَ </a:t>
            </a:r>
            <a:endParaRPr lang="ms-MY" sz="4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500" y="3276600"/>
            <a:ext cx="868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orang-orang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menempati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Kota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Madinah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yakni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Ansar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sebelum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kedatangan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yakni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Muhajirin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mencintai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yang 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berhijrah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memiliki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keinginan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apa-apa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diberikan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(orang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Muhajirin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);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mengutamakan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(orang-orang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Muhajirin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sendiri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Sekalipun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memerlukan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berikan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). Dan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dipelihara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kekikiran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dirinya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itulah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orang-orang yang </a:t>
            </a:r>
            <a:r>
              <a:rPr lang="en-US" sz="2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beruntung</a:t>
            </a:r>
            <a:r>
              <a:rPr lang="en-US" sz="2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 </a:t>
            </a:r>
            <a:endParaRPr lang="en-US" sz="2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04800" y="208002"/>
            <a:ext cx="8534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sv-SE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Beza Korban dan Pengorbanan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3081" y="3628032"/>
            <a:ext cx="8270544" cy="1858368"/>
          </a:xfrm>
          <a:prstGeom prst="roundRect">
            <a:avLst>
              <a:gd name="adj" fmla="val 6164"/>
            </a:avLst>
          </a:prstGeom>
          <a:ln/>
          <a:effectLst>
            <a:glow rad="1397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ms-MY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Namun, jika selepas melaksanakan sesuatu tindakan, kita merasa kekesalan dan keresahan, itu tandanya kita telah silap dalam pengorbanan kita. </a:t>
            </a:r>
            <a:endParaRPr lang="ms-MY" sz="240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23081" y="1584280"/>
            <a:ext cx="8270544" cy="1692320"/>
          </a:xfrm>
          <a:prstGeom prst="roundRect">
            <a:avLst>
              <a:gd name="adj" fmla="val 6164"/>
            </a:avLst>
          </a:prstGeom>
          <a:ln/>
          <a:effectLst>
            <a:glow rad="228600">
              <a:schemeClr val="accent3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mudahnya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apabila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sesuatu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sesekali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menyesal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tindakan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risiko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ambil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maknanya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dianggap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berkorban</a:t>
            </a:r>
            <a:r>
              <a:rPr lang="en-US" sz="240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ms-MY" sz="240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1096</Words>
  <Application>Microsoft Office PowerPoint</Application>
  <PresentationFormat>On-screen Show (4:3)</PresentationFormat>
  <Paragraphs>104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USER</cp:lastModifiedBy>
  <cp:revision>17</cp:revision>
  <dcterms:created xsi:type="dcterms:W3CDTF">2017-08-23T08:48:46Z</dcterms:created>
  <dcterms:modified xsi:type="dcterms:W3CDTF">2020-07-29T08:39:38Z</dcterms:modified>
</cp:coreProperties>
</file>